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E1661-CFE0-80A2-92B9-66D183BE41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775E4A-F6D2-6EB4-5A6E-F12F42B179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40AC5-FCA3-A33E-059C-7AA455133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67726-3E8B-55E7-0A08-C51978A2D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C87EF-F190-53A0-28EA-9029CA79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008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90614-CE78-334D-34DD-8BBF932B4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6FB337-8269-2A4D-BD22-F175A5D16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6E6A2-F084-27C7-FF0C-BAF07EABA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B4DE7-05E9-E964-805A-A374B8FC7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F6F6F-19EB-1B91-8E5F-7B3CCCB6A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778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05BE4-68F3-F762-4995-4A777A2962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7604FB-BEF7-6322-F9E5-66DB76A44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778B5-3613-EBC8-C95B-6E9F0A805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45683-720D-49B8-A54A-AC25E98EB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1F969-2AE7-2D16-A364-1EE152610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790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6F44D-BE1A-DAD8-B24E-0CA8DECF4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4A259-AC15-C3C4-1A70-6722B4772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ED717-430B-998A-5E95-40E8F4DD4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A0DC6-BCD5-2898-47B2-6EF7C6C1F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05C84-F5D0-F371-8C65-5AA036465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6943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1444-AB8D-176E-4FF7-515B4A86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61D89-466B-3834-CF0C-77ABAE43B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52359-0557-03AF-26DD-BC0B236FC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A2FDA-BA37-B690-BB97-2F966B5E8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06393-9A61-4CAF-288C-DEAFD8D54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5020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7B92B-354C-1747-11ED-6A11208B9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5FB5F-2038-4707-BFEC-9FB935CA60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060092-5778-5D55-715C-3C147F1D1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CF3D44-7C40-DF8F-B86C-EC23AD56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80305-C129-70D3-FEDE-3C8459F3A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2CE83-E0AC-362E-08DA-BA90FE14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07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B2F7-5CD3-E1C2-A0ED-84C93D088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362D6-2CB9-FD65-5925-C0560E297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B72A0-9B5D-5D80-CC0B-3A24ED698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69A13C-925D-6920-922F-A102019491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3DCFB2-E68E-A893-F242-C25D20DA78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D115EE-B9CF-C495-0B5D-AE63C7736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8DAA3D-0733-FFBC-28AD-FFC0FD69A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1DCC13-7C6B-01E3-D109-E47ADAB81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795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14F33-CBE4-FB29-19C1-DB4A994B1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98AA52-2BF1-415F-F8AF-3CB0D3F28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905413-D940-AF70-05CE-B45F5E895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952344-16F7-84B0-4628-662E33ACD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4583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F39FC-87B6-EA21-256F-E93288630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7D067D-033A-8F4C-13F6-37067DADE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04EEF-3BE9-92A9-470F-0229660B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7117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5547B-19D6-2CB0-6921-F52E3BC4F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C9923-9B6E-FBDC-8455-3DEBC714E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B0798B-275F-84A5-460E-9C0312593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CD7B2-E383-2A40-909B-E5E5EA1C4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9F9757-6F12-09F9-BA56-FD8D16120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69A602-783F-73B7-E0C3-CF5F76A72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504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40EC1-D8C2-DC6E-A660-2FD8B944B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CCAEC6-555A-7AEF-50A0-4C520D8604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DBE72-B2D6-E68E-2B40-4C73D1744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625C5-E60D-9B8D-00CC-B9B7D18F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08765-12AF-961E-DD31-19A9FA87D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AD48A3-F589-71AF-EF7F-F7CAADFF4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845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CE7ED4-E817-A638-C365-AD017B945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D0509-C814-1077-5782-DC4B6ABF2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06AF0-9038-1632-EBBB-A0F71E95D5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6406-78BE-4136-98E3-B1BFA9F85B4F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442C9-423F-0A5A-22C9-F45D984760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6373E-9572-5408-7B60-ECFBA0F13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47242-2B7E-4A52-9C0C-538681E86B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2197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301A6-3C79-68F4-C318-6F9F817F0F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FAE43D-B601-F44B-DB93-F06633C30F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709BA3-3FF4-DC88-D3D4-D6B390514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79" y="0"/>
            <a:ext cx="108632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01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D8-03D3-C4DA-40D1-FAFA65B87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4188D-794D-263E-C088-4737CE9E6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46C07E-068D-E460-A94E-E46EC5245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00" y="0"/>
            <a:ext cx="108661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44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95E1D-EA1D-9D98-D48C-0B93ABE7B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05945-7608-AC08-EEB4-9E53C02DC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AAA09C-F59A-3D99-1851-85BBE431A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37" y="0"/>
            <a:ext cx="108437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681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DB847-D98B-7393-559C-B1CB34733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1CDB4-E99E-0E12-1970-F6249B220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9DDD8F-A0C3-BE99-BD54-D19AA8D6E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00" y="0"/>
            <a:ext cx="108661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20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435D-BCD2-D4EA-0E0D-62FAE3DE1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5C665-54DD-CB6E-8EFA-4F61ADF5E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1D69D7-1438-DFDD-4CEE-8DA6C84B5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046" y="0"/>
            <a:ext cx="108579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557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7DB7E-6D3D-46BE-1753-B28951CA2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4D127-B481-F137-844F-B675E79EE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187539-2464-74D0-DCA0-4DB8FB495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23" y="0"/>
            <a:ext cx="10818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191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E5121-A919-02BD-7DFF-45F5F7D96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F653E-212B-D181-17DA-C78BD3A68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4D9D99-83C0-2170-C940-401ADAB59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94" y="-9525"/>
            <a:ext cx="108804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814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Heley</dc:creator>
  <cp:lastModifiedBy>Luke Heley</cp:lastModifiedBy>
  <cp:revision>1</cp:revision>
  <dcterms:created xsi:type="dcterms:W3CDTF">2024-02-05T09:20:26Z</dcterms:created>
  <dcterms:modified xsi:type="dcterms:W3CDTF">2024-02-05T09:25:26Z</dcterms:modified>
</cp:coreProperties>
</file>

<file path=docProps/thumbnail.jpeg>
</file>